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</p:sldIdLst>
  <p:sldSz cx="12436475" cy="6994525"/>
  <p:notesSz cx="6858000" cy="9144000"/>
  <p:defaultTextStyle>
    <a:defPPr>
      <a:defRPr lang="fr-FR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5C21-ED48-49F7-9D57-E82CE181D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04655-3544-4859-AF99-9D11C1B90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97BB3-0B05-4FEE-AB1B-27FB527D08B5}" type="datetimeFigureOut">
              <a:rPr lang="fr-FR" smtClean="0"/>
              <a:t>01/07/2020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8A2B44-EFAA-4FE1-B08B-98DAAA81D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6E440D-E599-48E0-89C1-EF7CA7A16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196C3-4D08-477C-97DC-6F670649BD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59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EA8BEF-FE8F-492D-9594-9882E969C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7D03A-6DF0-4B4F-92BB-38A0DDDB8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B7968-676F-4318-8EE2-8C88E28A80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97BB3-0B05-4FEE-AB1B-27FB527D08B5}" type="datetimeFigureOut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6B42-1532-40FC-B96E-B047B4AE18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6FD02-A56E-4A8D-A5F0-855AFE55E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196C3-4D08-477C-97DC-6F670649BD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15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29DCF00-AC8A-4EA4-BD05-AB829600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490F5-121B-4880-8FB5-3A88305D33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46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71AEEB2-700F-49F3-B14C-3BA89A6C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Image classification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7FAD9-650D-47F5-9F1D-AD21CB4B0C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2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8F4180-4CE6-4CA5-9686-037E9E68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Image classification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C1DD9-99E6-453F-834C-31E80A7D41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06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4DFB6DE-436E-4270-8388-36170D01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Image classification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A746D5-9AE3-4292-8DFE-B1980A4A26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49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BBE32B-E0AE-46B7-9070-13EF566A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Uses of image classification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D919F-2030-45EB-92E5-AEC8AD67B5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26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B0689F-7000-4E36-A5E6-818EB23E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F146A0-B793-4FC1-8BD2-1A13A2566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05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813605-2321-40E5-8FB8-F17BB78F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Resource for Custom Vision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7D86E0-4E6B-4368-98F1-96C1094EA6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52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CF156E6-3DBF-419A-854B-89579061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0FC13-5D94-4DCC-B0F8-7AAB944D27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15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FEF79FC-1D60-4D88-AFAA-3376981A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B4BE1-8FC4-48E3-867F-E169A7F668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28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CA7052F-B9CB-441E-BC9B-B916ECF4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A31E9-AC76-4107-9CD4-AFC1CDFCD2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72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ACB67D-2CC9-4CED-99A9-ED66E6BD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A3527-E162-4255-9044-A4D042FB30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97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3C292CD-FB7F-4AED-BF0B-35881522B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Objectives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41C5B1-31F6-41EC-BDB9-7FC7E9B5C1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52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1D691B-8BB6-4E2D-8BBA-1FF44E906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Custom Vision – model training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12476-3D9F-43EE-BBDB-A00A7F6618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42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583957-7EA9-4748-BB5D-1BE012AA7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Model training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E04842-800F-4DEA-B696-BEA04D25D5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4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07AA9D-D1A3-4EA1-8EE2-8009C42B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E04A8-DC7F-4256-8EBD-CFC192F74D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00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482BBE7-39D8-4BDF-85E7-5906A11B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0C11D-5664-42F1-B202-03B06CFBFB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16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4AADD81-7C80-42FA-8178-E5C45A621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05F11-F069-4B37-8971-749D747D91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43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08B469D-E398-4B2B-9E79-13A21FCB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A2DE5-1749-47ED-877F-7C801F7363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52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886BA4-4B4A-407C-B7C9-D5A7CB9F1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15D1C-0C6C-4B4C-BF48-4EF3EDA36C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02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F4A06C-37AA-454E-BB18-B16979F6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BC203-137B-48AC-A1E3-14BB035964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0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9CD9E5D-B523-4C69-88E9-3813E6A6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84C1F-2FC1-4AA6-8F81-5053C1F81D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62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F217FCA-D530-48A4-8E9A-84B7C8AA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5599A-98C8-494F-A471-7848F0F49E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89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25472B-327D-4896-B56A-3481BA76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C00000"/>
                </a:solidFill>
              </a:rPr>
              <a:t>Important</a:t>
            </a:r>
            <a:endParaRPr lang="fr-FR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7116D-A18E-4204-87AC-44EBC02038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17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E8908B-BAC2-4561-946A-A8399C77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9AA72F-BC27-4B11-A61D-20B6B35BCE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6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55F894B-B292-4B06-9264-D3AB67B2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EC8E7-07D8-40D0-A024-0250BB4545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34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163A382-D384-4D5A-A3DE-5E84CF6E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model for prediction</a:t>
            </a:r>
            <a:br>
              <a:rPr lang="en-US"/>
            </a:b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D3399-4E89-4A11-8B70-333D9FAE38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08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E0EA19-198D-4149-AA52-AF366BD7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use you model, client application developers need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102614-091D-435B-8A74-78DCCF642C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05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1797BC-5A54-4B08-897F-B7ADBB6D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D2EF8-12E8-476B-B38A-0B09D94CF0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93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9F57759-2C1A-483D-B518-3A50557A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objects in images with the Custom Vision service</a:t>
            </a: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7442F-6AA7-49E5-B4F8-BA0A73A7B5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64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390296-EC01-4714-8ADB-3A7025F0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 detection model returns the following information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2A233-6D6F-4385-839C-93CF524EB9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13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B2C7713-FDE7-4A22-A452-7102B8FD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C8656-DE80-4A4A-BD2F-47478DB7B6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1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C72B29C-93F6-4AEC-BD5E-A9A2F3648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Example of uses of object detection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5D0205-7AE0-49AA-8944-277C3E553C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0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D996FAA-F95A-4805-9930-6A6BCF46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Object detection in Azure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45E228-022B-44C2-83AE-6DB1F0ABA0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2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7F55E19-6429-48D7-9ED4-403B1DCF0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D8759-E123-4E87-AF40-E93DAFBA14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83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5B0DCC-0C72-4CB5-B084-036FA622F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Image tagging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60884A-9FED-441F-9527-81CA24C5B7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1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958CB04-4EBE-4611-B960-4E00B677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9B82ED-DD58-4355-AE00-6C71952303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47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0BF1C25-B5F2-4D6C-920D-1A104FB8A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20708-262C-4A63-A618-8C40C1582D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6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D3D7A57-2B46-4A6F-BF63-6E4F1B49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E646F-9BFC-480A-8D47-4044D6D830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92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8508E2-A24E-4722-B0B5-250EE4F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95165-C035-49FA-BBD9-FA42C6FAA1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76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D2178C-986E-4D75-A778-34AA3F66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DB0057-9687-45F5-A4FB-0CB400BB5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17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A5D7FB7-BA86-4227-A4FD-4B4353AD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D8DF9-67DB-4323-8B87-DBA71074BB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74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0B7D25A-D2E7-4E62-A663-BDEDD20C5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D9A39-8B30-479E-925D-7234C2201A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8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984CD55-8CAF-4975-8DA9-7B2B0DFB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49306-B532-4478-BAA5-FE0218DAD7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707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7F50175-D05C-42DF-97A7-7C69F2807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73CCB7-5833-45AF-9C73-9ED39D4ED8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4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3C6C04-01ED-45D8-B312-EDE4C3012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What is Computer Vision ?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F4E67-538C-495B-8A92-FEB64E1204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43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4C3D753-BCC3-468C-8223-1B96B63E3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3A5E6-8302-4310-AA09-3324E81E06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090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4EF86ED-EAD2-4D78-8C5A-46B7563C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910E8-0F80-40DB-A179-20C7A26194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38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074675-36EC-429A-A6E7-2C6BDBD1C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83765-30D2-40E4-A94A-13AE814E3C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724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9EC852-02C0-4C2F-A55A-3E062B64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and analyze faces with the Face service</a:t>
            </a:r>
            <a:br>
              <a:rPr lang="en-US"/>
            </a:b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6C93C-A0D1-49A2-9DEF-5C006824A6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166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3E7BD43-0000-4BB8-89A0-964E6CF1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Face detection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BE8B5-6728-4773-BA20-C395A07F79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968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A09EF39-1F1C-4DCF-8994-676675A69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Facial analysis</a:t>
            </a:r>
            <a:br>
              <a:rPr lang="fr-FR"/>
            </a:br>
            <a:br>
              <a:rPr lang="fr-FR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29EABB-8C48-4B46-B426-B9389EDB1B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396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4F397D-0D64-4B33-ABA0-C6793C50E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CBD61-B6FA-41AF-B41E-5648093862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491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2A78666-C209-44EA-A4FC-6E6E60FD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7D52E-17D8-48D9-8B55-9BA5A843FD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53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89D411-A4AD-42C4-A658-D0441B172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Facial recognition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A1259B-F8F4-4F1B-A46E-9F868088EE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193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75E6EBC-3921-497A-AD38-269CA09D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of face detection and analysis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86F59-0AB1-457E-8A9C-15F8F11B4E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32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1DE1295-2DFD-49C5-8778-FBE986A4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Computer Vision in Azure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BE785-C222-414A-A33B-CE39D68F40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915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AAD763-84E2-4FDF-B4C5-0ACFD4808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Detect and analyze faces in Azure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85F0E-112F-410B-83F7-56203030F1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50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5D39F4-3A35-4227-BE5C-D78D6A6B1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Face Service supports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16FAC4-62AB-432D-A423-C3AD022613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75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FAE38C-9F89-4CBC-BDB8-FB2DD7E3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With Face Service you can also get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ACA5E5-D3C6-4C4D-9B32-9F36A7B3E4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528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6F007A9-CCF9-48D7-9B93-953E77960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resources for the Face service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E149A-1615-4F53-9D6B-A2ABE39174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734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1C7A497-3478-410A-B8BD-17AA5942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DBBD8-73C8-4CBF-8E3D-13CA603AAE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821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217AC4-EA37-4953-9AA7-72F5CC27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 text with the Computer Vision service</a:t>
            </a:r>
            <a:br>
              <a:rPr lang="en-US"/>
            </a:b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E2616-51C0-4275-88C5-6F020C04B7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823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233337F-2E5A-45FD-BED7-59937F8B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Uses of OCR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41FE6A-CC65-4035-8AB4-348F0E1302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048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8E1E3A-19FF-4068-97DE-8D411627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OCR in Azure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F2F7F0-5FF0-4338-A884-9C0893B531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742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E4BA2AD-0567-4B15-B34E-0F9DAFA2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The OCR API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2B699-A680-49ED-B36B-2FA81B101A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051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59B8E8-F97E-4AF4-A870-2181CD8B8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The Read API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4A744-3EE4-4666-A138-E0CE493611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5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9302BB6-1383-49CB-9203-2E2EE130E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Image Analysis in Azure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18501-CB48-4E2C-9E82-FC64E88A80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656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47FF300-8372-47BC-AC4C-84CD4FB2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The Read API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7C0773-B529-41C7-A1FD-DF17E92FD4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329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A63ABA-0D96-46C6-8684-98795AB3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receipts with the Form Recognizer service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3B12D-0186-4175-9224-91C8091063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200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EA69F8B-2269-48E7-83E7-0EDA9583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Form Recognizer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B4E58-09CE-4923-A3CF-6C79E103A1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454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2FEC87F-270B-4DA3-91D0-8F00A06E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Recognizer supports automated document processing through</a:t>
            </a: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3B783-A0E0-480F-8223-D988EA6B87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274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ECA165E-3136-4E20-867A-8588FD08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F96E8-77DE-41A4-9F99-911C5CDC52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224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A53A1E-D8DB-4000-BE07-51E416FA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pre-built receipt model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16AB97-3082-4F5C-9F85-C446251928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601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A3C676-8D33-46BE-88D5-6A938729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Free tier for Form Recognizer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1A662-55AE-4B31-93AE-764F49EC5C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15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4B1FCA5-F811-4B8E-B569-E9179EC8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Analyzing an image for insights (1/2)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15029-79C8-4AF4-999B-F632E140C5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3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B470E5-9F3A-4EB7-B9F7-C2443078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Analyzing an image for insights (2/2)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57CC8-0B33-4257-AFA6-3EA35410D3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49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</Words>
  <Application>Microsoft Office PowerPoint</Application>
  <PresentationFormat>Custom</PresentationFormat>
  <Paragraphs>41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Objectives</vt:lpstr>
      <vt:lpstr>Important</vt:lpstr>
      <vt:lpstr>PowerPoint Presentation</vt:lpstr>
      <vt:lpstr>What is Computer Vision ?</vt:lpstr>
      <vt:lpstr>Computer Vision in Azure</vt:lpstr>
      <vt:lpstr>Image Analysis in Azure</vt:lpstr>
      <vt:lpstr>Analyzing an image for insights (1/2)</vt:lpstr>
      <vt:lpstr>Analyzing an image for insights (2/2)</vt:lpstr>
      <vt:lpstr>Image classification</vt:lpstr>
      <vt:lpstr>Image classification</vt:lpstr>
      <vt:lpstr>Image classification</vt:lpstr>
      <vt:lpstr>Uses of image classification</vt:lpstr>
      <vt:lpstr>PowerPoint Presentation</vt:lpstr>
      <vt:lpstr>Azure Resource for Custom Vision</vt:lpstr>
      <vt:lpstr>PowerPoint Presentation</vt:lpstr>
      <vt:lpstr>PowerPoint Presentation</vt:lpstr>
      <vt:lpstr>PowerPoint Presentation</vt:lpstr>
      <vt:lpstr>PowerPoint Presentation</vt:lpstr>
      <vt:lpstr>Custom Vision – model training</vt:lpstr>
      <vt:lpstr>Model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the model for prediction  </vt:lpstr>
      <vt:lpstr>To use you model, client application developers need</vt:lpstr>
      <vt:lpstr>PowerPoint Presentation</vt:lpstr>
      <vt:lpstr>Detect objects in images with the Custom Vision service </vt:lpstr>
      <vt:lpstr>Object detection model returns the following information</vt:lpstr>
      <vt:lpstr>PowerPoint Presentation</vt:lpstr>
      <vt:lpstr>Example of uses of object detection</vt:lpstr>
      <vt:lpstr>Object detection in Azure</vt:lpstr>
      <vt:lpstr>Image tagging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Detect and analyze faces with the Face service  </vt:lpstr>
      <vt:lpstr>Face detection</vt:lpstr>
      <vt:lpstr>Facial analysis  </vt:lpstr>
      <vt:lpstr>PowerPoint Presentation</vt:lpstr>
      <vt:lpstr>PowerPoint Presentation</vt:lpstr>
      <vt:lpstr>Facial recognition</vt:lpstr>
      <vt:lpstr>Uses of face detection and analysis</vt:lpstr>
      <vt:lpstr>Detect and analyze faces in Azure</vt:lpstr>
      <vt:lpstr>Azure Face Service supports</vt:lpstr>
      <vt:lpstr>With Face Service you can also get</vt:lpstr>
      <vt:lpstr>Azure resources for the Face service</vt:lpstr>
      <vt:lpstr>PowerPoint Presentation</vt:lpstr>
      <vt:lpstr>Read text with the Computer Vision service  </vt:lpstr>
      <vt:lpstr>Uses of OCR</vt:lpstr>
      <vt:lpstr>OCR in Azure</vt:lpstr>
      <vt:lpstr>The OCR API</vt:lpstr>
      <vt:lpstr>The Read API</vt:lpstr>
      <vt:lpstr>The Read API</vt:lpstr>
      <vt:lpstr>Analyze receipts with the Form Recognizer service</vt:lpstr>
      <vt:lpstr>Azure Form Recognizer</vt:lpstr>
      <vt:lpstr>Form Recognizer supports automated document processing through </vt:lpstr>
      <vt:lpstr>PowerPoint Presentation</vt:lpstr>
      <vt:lpstr>Using the pre-built receipt model</vt:lpstr>
      <vt:lpstr>Free tier for Form Recognizer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Stanislas Quastana</dc:creator>
  <cp:lastModifiedBy>Stanislas Quastana</cp:lastModifiedBy>
  <cp:revision>1</cp:revision>
  <dcterms:created xsi:type="dcterms:W3CDTF">2020-07-01T14:22:34Z</dcterms:created>
  <dcterms:modified xsi:type="dcterms:W3CDTF">2020-07-01T14:22:34Z</dcterms:modified>
</cp:coreProperties>
</file>